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72" r:id="rId2"/>
  </p:sldMasterIdLst>
  <p:notesMasterIdLst>
    <p:notesMasterId r:id="rId20"/>
  </p:notesMasterIdLst>
  <p:sldIdLst>
    <p:sldId id="419" r:id="rId3"/>
    <p:sldId id="420" r:id="rId4"/>
    <p:sldId id="421" r:id="rId5"/>
    <p:sldId id="422" r:id="rId6"/>
    <p:sldId id="424" r:id="rId7"/>
    <p:sldId id="427" r:id="rId8"/>
    <p:sldId id="425" r:id="rId9"/>
    <p:sldId id="426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942"/>
    <a:srgbClr val="A50021"/>
    <a:srgbClr val="BC149C"/>
    <a:srgbClr val="A617A9"/>
    <a:srgbClr val="AA0AB6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83" d="100"/>
          <a:sy n="83" d="100"/>
        </p:scale>
        <p:origin x="-2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B8BC3-0DEF-4D7B-B069-CFB5013D597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1921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08AA9-0E02-45BE-BC73-3C0780559A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526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68590-582B-4BB0-87E0-D6876173EE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5844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0B710-2070-4D0E-ABE6-806A9C573E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1999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61DE8-B8FB-4954-9423-26DA04EA2F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658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2A116-7873-4149-B12E-EB4FA48293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5269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2A336-F018-4E3F-AC17-5B056FCED5A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5336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EC570-4683-4F96-BCAF-EA6F33971A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46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38E13-C95E-48AA-8685-D311A0287E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9215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746DF-DDA9-4DAE-AC63-3F4B2343C7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5674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95223-250A-434B-87F3-F9FDC5FADA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969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73ADC3A-E8E6-46BF-91DA-4276E0762D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7356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689100" y="647700"/>
            <a:ext cx="88392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7200" b="1" kern="1200" dirty="0" smtClean="0">
                <a:solidFill>
                  <a:srgbClr val="000000"/>
                </a:solidFill>
                <a:cs typeface="+mn-cs"/>
              </a:rPr>
              <a:t>You </a:t>
            </a:r>
            <a:r>
              <a:rPr lang="en-US" altLang="en-US" sz="7200" b="1" kern="1200" dirty="0">
                <a:solidFill>
                  <a:srgbClr val="000000"/>
                </a:solidFill>
                <a:cs typeface="+mn-cs"/>
              </a:rPr>
              <a:t>are My All in All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7200" b="1" kern="1200" dirty="0">
              <a:solidFill>
                <a:srgbClr val="00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CN" altLang="en-US" sz="7200" b="1" kern="1200" dirty="0">
                <a:solidFill>
                  <a:srgbClr val="760000"/>
                </a:solidFill>
                <a:cs typeface="+mn-cs"/>
              </a:rPr>
              <a:t>你是我的一切  </a:t>
            </a:r>
            <a:endParaRPr lang="en-US" altLang="zh-CN" sz="7200" b="1" kern="1200" dirty="0">
              <a:solidFill>
                <a:srgbClr val="76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>
                <a:solidFill>
                  <a:srgbClr val="FFFF00"/>
                </a:solidFill>
                <a:cs typeface="+mn-cs"/>
              </a:rPr>
              <a:t> </a:t>
            </a:r>
            <a:r>
              <a:rPr lang="en-US" altLang="zh-CN" sz="1600" b="1" kern="1200" dirty="0">
                <a:solidFill>
                  <a:srgbClr val="FFFFFF"/>
                </a:solidFill>
                <a:cs typeface="+mn-cs"/>
              </a:rPr>
              <a:t/>
            </a:r>
            <a:br>
              <a:rPr lang="en-US" altLang="zh-CN" sz="1600" b="1" kern="1200" dirty="0">
                <a:solidFill>
                  <a:srgbClr val="FFFFFF"/>
                </a:solidFill>
                <a:cs typeface="+mn-cs"/>
              </a:rPr>
            </a:br>
            <a:endParaRPr lang="en-US" altLang="en-US" sz="2400" kern="1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4115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75127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4175" y="533400"/>
            <a:ext cx="8915400" cy="575542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altLang="zh-TW" sz="4800" b="1" kern="1200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zh-CN" altLang="en-US" sz="5400" b="1" kern="1200" dirty="0">
                <a:solidFill>
                  <a:srgbClr val="760000"/>
                </a:solidFill>
                <a:latin typeface="Arial" charset="0"/>
                <a:cs typeface="Arial" charset="0"/>
              </a:rPr>
              <a:t>你是我依靠的力量</a:t>
            </a:r>
            <a:endParaRPr lang="en-US" altLang="zh-CN" sz="5400" b="1" kern="1200" dirty="0">
              <a:solidFill>
                <a:srgbClr val="76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zh-CN" altLang="en-US" sz="5400" b="1" kern="1200" dirty="0">
                <a:solidFill>
                  <a:srgbClr val="760000"/>
                </a:solidFill>
                <a:latin typeface="新細明體" pitchFamily="18" charset="-120"/>
                <a:cs typeface="+mn-cs"/>
              </a:rPr>
              <a:t>你是我寻求的宝藏</a:t>
            </a:r>
            <a:endParaRPr lang="en-US" altLang="zh-CN" sz="5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altLang="zh-TW" sz="4800" b="1" kern="1200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000" b="1" kern="1200" dirty="0">
                <a:solidFill>
                  <a:srgbClr val="000000"/>
                </a:solidFill>
                <a:cs typeface="Arial" charset="0"/>
              </a:rPr>
              <a:t>You are my strength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000" b="1" kern="1200" dirty="0">
                <a:solidFill>
                  <a:srgbClr val="000000"/>
                </a:solidFill>
                <a:cs typeface="Arial" charset="0"/>
              </a:rPr>
              <a:t>when I am </a:t>
            </a:r>
            <a:r>
              <a:rPr lang="en-US" altLang="zh-TW" sz="4000" b="1" kern="1200" dirty="0" smtClean="0">
                <a:solidFill>
                  <a:srgbClr val="000000"/>
                </a:solidFill>
                <a:cs typeface="Arial" charset="0"/>
              </a:rPr>
              <a:t>weak</a:t>
            </a:r>
            <a:endParaRPr lang="en-US" altLang="zh-CN" sz="4000" b="1" kern="1200" dirty="0">
              <a:solidFill>
                <a:srgbClr val="FFFFFF"/>
              </a:solidFill>
              <a:latin typeface="新細明體" pitchFamily="18" charset="-120"/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000" b="1" kern="1200" dirty="0">
                <a:solidFill>
                  <a:srgbClr val="000000"/>
                </a:solidFill>
                <a:cs typeface="Arial" charset="0"/>
              </a:rPr>
              <a:t>You are the treasure that I seek</a:t>
            </a:r>
            <a:r>
              <a:rPr lang="en-US" altLang="zh-CN" sz="4800" b="1" kern="1200" dirty="0">
                <a:solidFill>
                  <a:srgbClr val="FFFFFF"/>
                </a:solidFill>
                <a:latin typeface="新細明體" pitchFamily="18" charset="-120"/>
                <a:cs typeface="+mn-cs"/>
              </a:rPr>
              <a:t/>
            </a:r>
            <a:br>
              <a:rPr lang="en-US" altLang="zh-CN" sz="4800" b="1" kern="1200" dirty="0">
                <a:solidFill>
                  <a:srgbClr val="FFFFFF"/>
                </a:solidFill>
                <a:latin typeface="新細明體" pitchFamily="18" charset="-120"/>
                <a:cs typeface="+mn-cs"/>
              </a:rPr>
            </a:br>
            <a:endParaRPr lang="en-US" altLang="en-US" sz="4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24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400" b="1" kern="1200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 kern="1200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7787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743435" y="1069746"/>
            <a:ext cx="8839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CN" altLang="en-US" sz="6000" b="1" kern="1200" dirty="0">
                <a:solidFill>
                  <a:srgbClr val="760000"/>
                </a:solidFill>
                <a:cs typeface="+mn-cs"/>
              </a:rPr>
              <a:t>你是我的一切  </a:t>
            </a:r>
            <a:endParaRPr lang="en-US" altLang="zh-CN" sz="6000" b="1" kern="1200" dirty="0">
              <a:solidFill>
                <a:srgbClr val="76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>
                <a:solidFill>
                  <a:srgbClr val="000000"/>
                </a:solidFill>
                <a:cs typeface="+mn-cs"/>
              </a:rPr>
              <a:t>You are My All in All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 smtClean="0">
                <a:solidFill>
                  <a:srgbClr val="FFFF00"/>
                </a:solidFill>
                <a:cs typeface="+mn-cs"/>
              </a:rPr>
              <a:t> </a:t>
            </a:r>
            <a:r>
              <a:rPr lang="en-US" altLang="zh-CN" sz="1600" b="1" kern="1200" dirty="0">
                <a:solidFill>
                  <a:srgbClr val="FFFFFF"/>
                </a:solidFill>
                <a:cs typeface="+mn-cs"/>
              </a:rPr>
              <a:t/>
            </a:r>
            <a:br>
              <a:rPr lang="en-US" altLang="zh-CN" sz="1600" b="1" kern="1200" dirty="0">
                <a:solidFill>
                  <a:srgbClr val="FFFFFF"/>
                </a:solidFill>
                <a:cs typeface="+mn-cs"/>
              </a:rPr>
            </a:br>
            <a:endParaRPr lang="en-US" altLang="en-US" sz="2400" kern="1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18642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12192000" cy="694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8300" y="752088"/>
            <a:ext cx="8915400" cy="52014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000" b="1" kern="1200" dirty="0">
                <a:solidFill>
                  <a:srgbClr val="FFFF00"/>
                </a:solidFill>
                <a:cs typeface="Arial" charset="0"/>
              </a:rPr>
              <a:t>  </a:t>
            </a:r>
            <a:r>
              <a:rPr lang="zh-CN" altLang="en-US" sz="4000" b="1" kern="1200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altLang="en-US" sz="4000" b="1" kern="1200" dirty="0">
                <a:solidFill>
                  <a:srgbClr val="FFFFFF"/>
                </a:solidFill>
                <a:cs typeface="+mn-cs"/>
              </a:rPr>
              <a:t/>
            </a:r>
            <a:br>
              <a:rPr lang="en-US" altLang="en-US" sz="4000" b="1" kern="1200" dirty="0">
                <a:solidFill>
                  <a:srgbClr val="FFFFFF"/>
                </a:solidFill>
                <a:cs typeface="+mn-cs"/>
              </a:rPr>
            </a:br>
            <a:r>
              <a:rPr lang="zh-CN" altLang="en-US" sz="5400" b="1" kern="1200" dirty="0">
                <a:solidFill>
                  <a:srgbClr val="760000"/>
                </a:solidFill>
                <a:cs typeface="+mn-cs"/>
              </a:rPr>
              <a:t>你好比贵重的珠宝</a:t>
            </a:r>
            <a:endParaRPr lang="en-US" altLang="zh-CN" sz="5400" b="1" kern="1200" dirty="0">
              <a:solidFill>
                <a:srgbClr val="76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zh-CN" altLang="en-US" sz="5400" b="1" kern="1200" dirty="0">
                <a:solidFill>
                  <a:srgbClr val="760000"/>
                </a:solidFill>
                <a:latin typeface="新細明體" pitchFamily="18" charset="-120"/>
                <a:cs typeface="+mn-cs"/>
              </a:rPr>
              <a:t>我怎能放弃你不要</a:t>
            </a:r>
            <a:endParaRPr lang="en-US" altLang="zh-CN" sz="5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altLang="zh-CN" sz="4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800" b="1" kern="1200" dirty="0">
                <a:solidFill>
                  <a:srgbClr val="000000"/>
                </a:solidFill>
                <a:cs typeface="Arial" charset="0"/>
              </a:rPr>
              <a:t>Seeking You as a precious jewel </a:t>
            </a:r>
            <a:br>
              <a:rPr lang="en-US" altLang="zh-TW" sz="4800" b="1" kern="1200" dirty="0">
                <a:solidFill>
                  <a:srgbClr val="000000"/>
                </a:solidFill>
                <a:cs typeface="Arial" charset="0"/>
              </a:rPr>
            </a:br>
            <a:r>
              <a:rPr lang="en-US" altLang="en-US" sz="4800" b="1" kern="1200" dirty="0">
                <a:solidFill>
                  <a:srgbClr val="000000"/>
                </a:solidFill>
                <a:cs typeface="+mn-cs"/>
              </a:rPr>
              <a:t>Lord to give up I'd be a fool</a:t>
            </a:r>
            <a:br>
              <a:rPr lang="en-US" altLang="en-US" sz="4800" b="1" kern="1200" dirty="0">
                <a:solidFill>
                  <a:srgbClr val="000000"/>
                </a:solidFill>
                <a:cs typeface="+mn-cs"/>
              </a:rPr>
            </a:br>
            <a:endParaRPr lang="en-US" altLang="en-US" sz="4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24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400" b="1" kern="1200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 kern="1200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15553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743435" y="1069746"/>
            <a:ext cx="8839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CN" altLang="en-US" sz="6000" b="1" kern="1200" dirty="0">
                <a:solidFill>
                  <a:srgbClr val="760000"/>
                </a:solidFill>
                <a:cs typeface="+mn-cs"/>
              </a:rPr>
              <a:t>你是我的一切  </a:t>
            </a:r>
            <a:endParaRPr lang="en-US" altLang="zh-CN" sz="6000" b="1" kern="1200" dirty="0">
              <a:solidFill>
                <a:srgbClr val="76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>
                <a:solidFill>
                  <a:srgbClr val="000000"/>
                </a:solidFill>
                <a:cs typeface="+mn-cs"/>
              </a:rPr>
              <a:t>You are My All in All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 smtClean="0">
                <a:solidFill>
                  <a:srgbClr val="FFFF00"/>
                </a:solidFill>
                <a:cs typeface="+mn-cs"/>
              </a:rPr>
              <a:t> </a:t>
            </a:r>
            <a:r>
              <a:rPr lang="en-US" altLang="zh-CN" sz="1600" b="1" kern="1200" dirty="0">
                <a:solidFill>
                  <a:srgbClr val="FFFFFF"/>
                </a:solidFill>
                <a:cs typeface="+mn-cs"/>
              </a:rPr>
              <a:t/>
            </a:r>
            <a:br>
              <a:rPr lang="en-US" altLang="zh-CN" sz="1600" b="1" kern="1200" dirty="0">
                <a:solidFill>
                  <a:srgbClr val="FFFFFF"/>
                </a:solidFill>
                <a:cs typeface="+mn-cs"/>
              </a:rPr>
            </a:br>
            <a:endParaRPr lang="en-US" altLang="en-US" sz="2400" kern="1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40710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679575" y="381000"/>
            <a:ext cx="88392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耶稣神羔羊</a:t>
            </a:r>
            <a:br>
              <a:rPr lang="zh-CN" altLang="en-US" sz="6000" b="1">
                <a:solidFill>
                  <a:srgbClr val="760000"/>
                </a:solidFill>
              </a:rPr>
            </a:br>
            <a:r>
              <a:rPr lang="zh-CN" altLang="en-US" sz="6000" b="1">
                <a:solidFill>
                  <a:srgbClr val="760000"/>
                </a:solidFill>
              </a:rPr>
              <a:t> 配得大赞美  </a:t>
            </a:r>
            <a:r>
              <a:rPr lang="en-US" altLang="zh-CN" sz="6000" b="1">
                <a:solidFill>
                  <a:srgbClr val="760000"/>
                </a:solidFill>
              </a:rPr>
              <a:t>(x2)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Jesus, Lamb of God 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en-US" sz="4800" b="1">
                <a:solidFill>
                  <a:schemeClr val="bg1"/>
                </a:solidFill>
              </a:rPr>
              <a:t>worthy is Your name  (x2)</a:t>
            </a:r>
            <a:r>
              <a:rPr lang="zh-CN" altLang="en-US" sz="6000" b="1">
                <a:solidFill>
                  <a:srgbClr val="760000"/>
                </a:solidFill>
              </a:rPr>
              <a:t>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7510464" y="6319839"/>
            <a:ext cx="31886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26017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868218" y="725488"/>
            <a:ext cx="10871199" cy="538609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CN" altLang="en-US" sz="5400" b="1" dirty="0">
                <a:solidFill>
                  <a:srgbClr val="760000"/>
                </a:solidFill>
              </a:rPr>
              <a:t>洗净我一切的罪孽</a:t>
            </a:r>
            <a:endParaRPr lang="en-US" altLang="zh-CN" sz="5400" b="1" dirty="0">
              <a:solidFill>
                <a:srgbClr val="760000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zh-CN" altLang="en-US" sz="5400" b="1" dirty="0">
                <a:solidFill>
                  <a:srgbClr val="760000"/>
                </a:solidFill>
                <a:latin typeface="新細明體" pitchFamily="18" charset="-120"/>
              </a:rPr>
              <a:t>挪去我所有的羞辱</a:t>
            </a:r>
            <a:endParaRPr lang="en-US" altLang="en-US" sz="5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/>
            <a:endParaRPr lang="en-US" altLang="en-US" sz="4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en-US" alt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Taking </a:t>
            </a:r>
            <a:r>
              <a:rPr lang="en-US" alt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my sin, my cross, </a:t>
            </a:r>
          </a:p>
          <a:p>
            <a:pPr algn="ctr" eaLnBrk="1" hangingPunct="1"/>
            <a:r>
              <a:rPr lang="en-US" alt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my </a:t>
            </a:r>
            <a:r>
              <a:rPr lang="en-US" alt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shame</a:t>
            </a:r>
            <a:endParaRPr lang="en-US" altLang="zh-CN" sz="4800" b="1" dirty="0">
              <a:latin typeface="新細明體" pitchFamily="18" charset="-120"/>
            </a:endParaRPr>
          </a:p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Rising again I bless Your </a:t>
            </a:r>
            <a:r>
              <a:rPr lang="en-US" altLang="en-US" sz="4800" b="1" dirty="0" smtClean="0">
                <a:solidFill>
                  <a:schemeClr val="bg1"/>
                </a:solidFill>
              </a:rPr>
              <a:t>name</a:t>
            </a:r>
            <a:r>
              <a:rPr lang="en-US" altLang="zh-CN" sz="4800" b="1" dirty="0">
                <a:latin typeface="新細明體" pitchFamily="18" charset="-120"/>
              </a:rPr>
              <a:t/>
            </a:r>
            <a:br>
              <a:rPr lang="en-US" altLang="zh-CN" sz="4800" b="1" dirty="0">
                <a:latin typeface="新細明體" pitchFamily="18" charset="-120"/>
              </a:rPr>
            </a:br>
            <a:endParaRPr lang="en-US" altLang="en-US" sz="4400" b="1" dirty="0">
              <a:solidFill>
                <a:srgbClr val="760000"/>
              </a:solidFill>
              <a:latin typeface="新細明體" pitchFamily="18" charset="-12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24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510464" y="6319839"/>
            <a:ext cx="31886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217826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743435" y="1069746"/>
            <a:ext cx="8839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CN" altLang="en-US" sz="6000" b="1" kern="1200" dirty="0">
                <a:solidFill>
                  <a:srgbClr val="760000"/>
                </a:solidFill>
                <a:cs typeface="+mn-cs"/>
              </a:rPr>
              <a:t>你是我的一切  </a:t>
            </a:r>
            <a:endParaRPr lang="en-US" altLang="zh-CN" sz="6000" b="1" kern="1200" dirty="0">
              <a:solidFill>
                <a:srgbClr val="76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>
                <a:solidFill>
                  <a:srgbClr val="000000"/>
                </a:solidFill>
                <a:cs typeface="+mn-cs"/>
              </a:rPr>
              <a:t>You are My All in All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 smtClean="0">
                <a:solidFill>
                  <a:srgbClr val="FFFF00"/>
                </a:solidFill>
                <a:cs typeface="+mn-cs"/>
              </a:rPr>
              <a:t> </a:t>
            </a:r>
            <a:r>
              <a:rPr lang="en-US" altLang="zh-CN" sz="1600" b="1" kern="1200" dirty="0">
                <a:solidFill>
                  <a:srgbClr val="FFFFFF"/>
                </a:solidFill>
                <a:cs typeface="+mn-cs"/>
              </a:rPr>
              <a:t/>
            </a:r>
            <a:br>
              <a:rPr lang="en-US" altLang="zh-CN" sz="1600" b="1" kern="1200" dirty="0">
                <a:solidFill>
                  <a:srgbClr val="FFFFFF"/>
                </a:solidFill>
                <a:cs typeface="+mn-cs"/>
              </a:rPr>
            </a:br>
            <a:endParaRPr lang="en-US" altLang="en-US" sz="2400" kern="1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29968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679575" y="381000"/>
            <a:ext cx="88392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 dirty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 dirty="0">
                <a:solidFill>
                  <a:srgbClr val="760000"/>
                </a:solidFill>
              </a:rPr>
              <a:t>耶稣神羔羊</a:t>
            </a:r>
            <a:br>
              <a:rPr lang="zh-CN" altLang="en-US" sz="6000" b="1" dirty="0">
                <a:solidFill>
                  <a:srgbClr val="760000"/>
                </a:solidFill>
              </a:rPr>
            </a:br>
            <a:r>
              <a:rPr lang="zh-CN" altLang="en-US" sz="6000" b="1" dirty="0">
                <a:solidFill>
                  <a:srgbClr val="760000"/>
                </a:solidFill>
              </a:rPr>
              <a:t> 配得大赞美  </a:t>
            </a:r>
            <a:endParaRPr lang="en-US" altLang="zh-CN" sz="6000" b="1" dirty="0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 dirty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chemeClr val="bg1"/>
                </a:solidFill>
              </a:rPr>
              <a:t>Jesus, Lamb of God </a:t>
            </a:r>
            <a:br>
              <a:rPr lang="en-US" altLang="en-US" sz="4800" b="1" dirty="0">
                <a:solidFill>
                  <a:schemeClr val="bg1"/>
                </a:solidFill>
              </a:rPr>
            </a:br>
            <a:r>
              <a:rPr lang="en-US" altLang="en-US" sz="4800" b="1" dirty="0">
                <a:solidFill>
                  <a:schemeClr val="bg1"/>
                </a:solidFill>
              </a:rPr>
              <a:t>worthy is Your name  </a:t>
            </a:r>
            <a:r>
              <a:rPr lang="zh-CN" altLang="en-US" sz="6000" b="1" dirty="0" smtClean="0">
                <a:solidFill>
                  <a:srgbClr val="760000"/>
                </a:solidFill>
              </a:rPr>
              <a:t>  </a:t>
            </a:r>
            <a:endParaRPr lang="en-US" altLang="zh-CN" sz="6000" b="1" dirty="0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FFFF00"/>
                </a:solidFill>
              </a:rPr>
              <a:t> </a:t>
            </a:r>
            <a:r>
              <a:rPr lang="en-US" altLang="zh-CN" sz="1600" b="1" dirty="0"/>
              <a:t/>
            </a:r>
            <a:br>
              <a:rPr lang="en-US" altLang="zh-CN" sz="1600" b="1" dirty="0"/>
            </a:br>
            <a:endParaRPr lang="en-US" altLang="en-US" sz="2400" dirty="0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7510464" y="6319839"/>
            <a:ext cx="31886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0" y="5658568"/>
            <a:ext cx="1250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End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75127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4175" y="533400"/>
            <a:ext cx="8915400" cy="575542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altLang="zh-TW" sz="4800" b="1" kern="1200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zh-CN" altLang="en-US" sz="5400" b="1" kern="1200" dirty="0">
                <a:solidFill>
                  <a:srgbClr val="760000"/>
                </a:solidFill>
                <a:latin typeface="Arial" charset="0"/>
                <a:cs typeface="Arial" charset="0"/>
              </a:rPr>
              <a:t>你是我依靠的力量</a:t>
            </a:r>
            <a:endParaRPr lang="en-US" altLang="zh-CN" sz="5400" b="1" kern="1200" dirty="0">
              <a:solidFill>
                <a:srgbClr val="76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zh-CN" altLang="en-US" sz="5400" b="1" kern="1200" dirty="0">
                <a:solidFill>
                  <a:srgbClr val="760000"/>
                </a:solidFill>
                <a:latin typeface="新細明體" pitchFamily="18" charset="-120"/>
                <a:cs typeface="+mn-cs"/>
              </a:rPr>
              <a:t>你是我寻求的宝藏</a:t>
            </a:r>
            <a:endParaRPr lang="en-US" altLang="zh-CN" sz="5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altLang="zh-TW" sz="4800" b="1" kern="1200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000" b="1" kern="1200" dirty="0">
                <a:solidFill>
                  <a:srgbClr val="000000"/>
                </a:solidFill>
                <a:cs typeface="Arial" charset="0"/>
              </a:rPr>
              <a:t>You are my strength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000" b="1" kern="1200" dirty="0">
                <a:solidFill>
                  <a:srgbClr val="000000"/>
                </a:solidFill>
                <a:cs typeface="Arial" charset="0"/>
              </a:rPr>
              <a:t>when I am </a:t>
            </a:r>
            <a:r>
              <a:rPr lang="en-US" altLang="zh-TW" sz="4000" b="1" kern="1200" dirty="0" smtClean="0">
                <a:solidFill>
                  <a:srgbClr val="000000"/>
                </a:solidFill>
                <a:cs typeface="Arial" charset="0"/>
              </a:rPr>
              <a:t>weak</a:t>
            </a:r>
            <a:endParaRPr lang="en-US" altLang="zh-CN" sz="4000" b="1" kern="1200" dirty="0">
              <a:solidFill>
                <a:srgbClr val="FFFFFF"/>
              </a:solidFill>
              <a:latin typeface="新細明體" pitchFamily="18" charset="-120"/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000" b="1" kern="1200" dirty="0">
                <a:solidFill>
                  <a:srgbClr val="000000"/>
                </a:solidFill>
                <a:cs typeface="Arial" charset="0"/>
              </a:rPr>
              <a:t>You are the treasure that I seek</a:t>
            </a:r>
            <a:r>
              <a:rPr lang="en-US" altLang="zh-CN" sz="4800" b="1" kern="1200" dirty="0">
                <a:solidFill>
                  <a:srgbClr val="FFFFFF"/>
                </a:solidFill>
                <a:latin typeface="新細明體" pitchFamily="18" charset="-120"/>
                <a:cs typeface="+mn-cs"/>
              </a:rPr>
              <a:t/>
            </a:r>
            <a:br>
              <a:rPr lang="en-US" altLang="zh-CN" sz="4800" b="1" kern="1200" dirty="0">
                <a:solidFill>
                  <a:srgbClr val="FFFFFF"/>
                </a:solidFill>
                <a:latin typeface="新細明體" pitchFamily="18" charset="-120"/>
                <a:cs typeface="+mn-cs"/>
              </a:rPr>
            </a:br>
            <a:endParaRPr lang="en-US" altLang="en-US" sz="4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24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400" b="1" kern="1200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 kern="1200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28352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743435" y="1069746"/>
            <a:ext cx="8839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CN" altLang="en-US" sz="6000" b="1" kern="1200" dirty="0">
                <a:solidFill>
                  <a:srgbClr val="760000"/>
                </a:solidFill>
                <a:cs typeface="+mn-cs"/>
              </a:rPr>
              <a:t>你是我的一切  </a:t>
            </a:r>
            <a:endParaRPr lang="en-US" altLang="zh-CN" sz="6000" b="1" kern="1200" dirty="0">
              <a:solidFill>
                <a:srgbClr val="76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>
                <a:solidFill>
                  <a:srgbClr val="000000"/>
                </a:solidFill>
                <a:cs typeface="+mn-cs"/>
              </a:rPr>
              <a:t>You are My All in All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 smtClean="0">
                <a:solidFill>
                  <a:srgbClr val="FFFF00"/>
                </a:solidFill>
                <a:cs typeface="+mn-cs"/>
              </a:rPr>
              <a:t> </a:t>
            </a:r>
            <a:r>
              <a:rPr lang="en-US" altLang="zh-CN" sz="1600" b="1" kern="1200" dirty="0">
                <a:solidFill>
                  <a:srgbClr val="FFFFFF"/>
                </a:solidFill>
                <a:cs typeface="+mn-cs"/>
              </a:rPr>
              <a:t/>
            </a:r>
            <a:br>
              <a:rPr lang="en-US" altLang="zh-CN" sz="1600" b="1" kern="1200" dirty="0">
                <a:solidFill>
                  <a:srgbClr val="FFFFFF"/>
                </a:solidFill>
                <a:cs typeface="+mn-cs"/>
              </a:rPr>
            </a:br>
            <a:endParaRPr lang="en-US" altLang="en-US" sz="2400" kern="1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38842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12192000" cy="694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8300" y="752088"/>
            <a:ext cx="8915400" cy="52014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000" b="1" kern="1200" dirty="0">
                <a:solidFill>
                  <a:srgbClr val="FFFF00"/>
                </a:solidFill>
                <a:cs typeface="Arial" charset="0"/>
              </a:rPr>
              <a:t>  </a:t>
            </a:r>
            <a:r>
              <a:rPr lang="zh-CN" altLang="en-US" sz="4000" b="1" kern="1200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altLang="en-US" sz="4000" b="1" kern="1200" dirty="0">
                <a:solidFill>
                  <a:srgbClr val="FFFFFF"/>
                </a:solidFill>
                <a:cs typeface="+mn-cs"/>
              </a:rPr>
              <a:t/>
            </a:r>
            <a:br>
              <a:rPr lang="en-US" altLang="en-US" sz="4000" b="1" kern="1200" dirty="0">
                <a:solidFill>
                  <a:srgbClr val="FFFFFF"/>
                </a:solidFill>
                <a:cs typeface="+mn-cs"/>
              </a:rPr>
            </a:br>
            <a:r>
              <a:rPr lang="zh-CN" altLang="en-US" sz="5400" b="1" kern="1200" dirty="0">
                <a:solidFill>
                  <a:srgbClr val="760000"/>
                </a:solidFill>
                <a:cs typeface="+mn-cs"/>
              </a:rPr>
              <a:t>你好比贵重的珠宝</a:t>
            </a:r>
            <a:endParaRPr lang="en-US" altLang="zh-CN" sz="5400" b="1" kern="1200" dirty="0">
              <a:solidFill>
                <a:srgbClr val="76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zh-CN" altLang="en-US" sz="5400" b="1" kern="1200" dirty="0">
                <a:solidFill>
                  <a:srgbClr val="760000"/>
                </a:solidFill>
                <a:latin typeface="新細明體" pitchFamily="18" charset="-120"/>
                <a:cs typeface="+mn-cs"/>
              </a:rPr>
              <a:t>我怎能放弃你不要</a:t>
            </a:r>
            <a:endParaRPr lang="en-US" altLang="zh-CN" sz="5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altLang="zh-CN" sz="4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800" b="1" kern="1200" dirty="0">
                <a:solidFill>
                  <a:srgbClr val="000000"/>
                </a:solidFill>
                <a:cs typeface="Arial" charset="0"/>
              </a:rPr>
              <a:t>Seeking You as a precious jewel </a:t>
            </a:r>
            <a:br>
              <a:rPr lang="en-US" altLang="zh-TW" sz="4800" b="1" kern="1200" dirty="0">
                <a:solidFill>
                  <a:srgbClr val="000000"/>
                </a:solidFill>
                <a:cs typeface="Arial" charset="0"/>
              </a:rPr>
            </a:br>
            <a:r>
              <a:rPr lang="en-US" altLang="en-US" sz="4800" b="1" kern="1200" dirty="0">
                <a:solidFill>
                  <a:srgbClr val="000000"/>
                </a:solidFill>
                <a:cs typeface="+mn-cs"/>
              </a:rPr>
              <a:t>Lord to give up I'd be a fool</a:t>
            </a:r>
            <a:br>
              <a:rPr lang="en-US" altLang="en-US" sz="4800" b="1" kern="1200" dirty="0">
                <a:solidFill>
                  <a:srgbClr val="000000"/>
                </a:solidFill>
                <a:cs typeface="+mn-cs"/>
              </a:rPr>
            </a:br>
            <a:endParaRPr lang="en-US" altLang="en-US" sz="4400" b="1" kern="1200" dirty="0">
              <a:solidFill>
                <a:srgbClr val="760000"/>
              </a:solidFill>
              <a:latin typeface="新細明體" pitchFamily="18" charset="-120"/>
              <a:cs typeface="+mn-cs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24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zh-TW" sz="4400" b="1" kern="1200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 kern="1200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11875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743435" y="1069746"/>
            <a:ext cx="8839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CN" altLang="en-US" sz="6000" b="1" kern="1200" dirty="0">
                <a:solidFill>
                  <a:srgbClr val="760000"/>
                </a:solidFill>
                <a:cs typeface="+mn-cs"/>
              </a:rPr>
              <a:t>你是我的一切  </a:t>
            </a:r>
            <a:endParaRPr lang="en-US" altLang="zh-CN" sz="6000" b="1" kern="1200" dirty="0">
              <a:solidFill>
                <a:srgbClr val="76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>
                <a:solidFill>
                  <a:srgbClr val="000000"/>
                </a:solidFill>
                <a:cs typeface="+mn-cs"/>
              </a:rPr>
              <a:t>You are My All in All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 smtClean="0">
                <a:solidFill>
                  <a:srgbClr val="FFFF00"/>
                </a:solidFill>
                <a:cs typeface="+mn-cs"/>
              </a:rPr>
              <a:t> </a:t>
            </a:r>
            <a:r>
              <a:rPr lang="en-US" altLang="zh-CN" sz="1600" b="1" kern="1200" dirty="0">
                <a:solidFill>
                  <a:srgbClr val="FFFFFF"/>
                </a:solidFill>
                <a:cs typeface="+mn-cs"/>
              </a:rPr>
              <a:t/>
            </a:r>
            <a:br>
              <a:rPr lang="en-US" altLang="zh-CN" sz="1600" b="1" kern="1200" dirty="0">
                <a:solidFill>
                  <a:srgbClr val="FFFFFF"/>
                </a:solidFill>
                <a:cs typeface="+mn-cs"/>
              </a:rPr>
            </a:br>
            <a:endParaRPr lang="en-US" altLang="en-US" sz="2400" kern="1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23124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679575" y="381000"/>
            <a:ext cx="88392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耶稣神羔羊</a:t>
            </a:r>
            <a:br>
              <a:rPr lang="zh-CN" altLang="en-US" sz="6000" b="1">
                <a:solidFill>
                  <a:srgbClr val="760000"/>
                </a:solidFill>
              </a:rPr>
            </a:br>
            <a:r>
              <a:rPr lang="zh-CN" altLang="en-US" sz="6000" b="1">
                <a:solidFill>
                  <a:srgbClr val="760000"/>
                </a:solidFill>
              </a:rPr>
              <a:t> 配得大赞美  </a:t>
            </a:r>
            <a:r>
              <a:rPr lang="en-US" altLang="zh-CN" sz="6000" b="1">
                <a:solidFill>
                  <a:srgbClr val="760000"/>
                </a:solidFill>
              </a:rPr>
              <a:t>(x2)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Jesus, Lamb of God 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en-US" sz="4800" b="1">
                <a:solidFill>
                  <a:schemeClr val="bg1"/>
                </a:solidFill>
              </a:rPr>
              <a:t>worthy is Your name  (x2)</a:t>
            </a:r>
            <a:r>
              <a:rPr lang="zh-CN" altLang="en-US" sz="6000" b="1">
                <a:solidFill>
                  <a:srgbClr val="760000"/>
                </a:solidFill>
              </a:rPr>
              <a:t>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7510464" y="6319839"/>
            <a:ext cx="31886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5379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868218" y="725488"/>
            <a:ext cx="10871199" cy="538609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CN" altLang="en-US" sz="5400" b="1" dirty="0">
                <a:solidFill>
                  <a:srgbClr val="760000"/>
                </a:solidFill>
              </a:rPr>
              <a:t>洗净我一切的罪孽</a:t>
            </a:r>
            <a:endParaRPr lang="en-US" altLang="zh-CN" sz="5400" b="1" dirty="0">
              <a:solidFill>
                <a:srgbClr val="760000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zh-CN" altLang="en-US" sz="5400" b="1" dirty="0">
                <a:solidFill>
                  <a:srgbClr val="760000"/>
                </a:solidFill>
                <a:latin typeface="新細明體" pitchFamily="18" charset="-120"/>
              </a:rPr>
              <a:t>挪去我所有的羞辱</a:t>
            </a:r>
            <a:endParaRPr lang="en-US" altLang="en-US" sz="5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/>
            <a:endParaRPr lang="en-US" altLang="en-US" sz="4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en-US" alt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Taking </a:t>
            </a:r>
            <a:r>
              <a:rPr lang="en-US" alt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my sin, my cross, </a:t>
            </a:r>
          </a:p>
          <a:p>
            <a:pPr algn="ctr" eaLnBrk="1" hangingPunct="1"/>
            <a:r>
              <a:rPr lang="en-US" alt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my </a:t>
            </a:r>
            <a:r>
              <a:rPr lang="en-US" alt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shame</a:t>
            </a:r>
            <a:endParaRPr lang="en-US" altLang="zh-CN" sz="4800" b="1" dirty="0">
              <a:latin typeface="新細明體" pitchFamily="18" charset="-120"/>
            </a:endParaRPr>
          </a:p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Rising again I bless Your </a:t>
            </a:r>
            <a:r>
              <a:rPr lang="en-US" altLang="en-US" sz="4800" b="1" dirty="0" smtClean="0">
                <a:solidFill>
                  <a:schemeClr val="bg1"/>
                </a:solidFill>
              </a:rPr>
              <a:t>name</a:t>
            </a:r>
            <a:r>
              <a:rPr lang="en-US" altLang="zh-CN" sz="4800" b="1" dirty="0">
                <a:latin typeface="新細明體" pitchFamily="18" charset="-120"/>
              </a:rPr>
              <a:t/>
            </a:r>
            <a:br>
              <a:rPr lang="en-US" altLang="zh-CN" sz="4800" b="1" dirty="0">
                <a:latin typeface="新細明體" pitchFamily="18" charset="-120"/>
              </a:rPr>
            </a:br>
            <a:endParaRPr lang="en-US" altLang="en-US" sz="4400" b="1" dirty="0">
              <a:solidFill>
                <a:srgbClr val="760000"/>
              </a:solidFill>
              <a:latin typeface="新細明體" pitchFamily="18" charset="-12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24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510464" y="6319839"/>
            <a:ext cx="31886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38254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kern="1200">
                <a:solidFill>
                  <a:srgbClr val="FFFFFF"/>
                </a:solidFill>
                <a:cs typeface="+mn-cs"/>
              </a:rPr>
              <a:t>Lord, I offer my life to You  1/4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743435" y="1069746"/>
            <a:ext cx="8839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CN" altLang="en-US" sz="6000" b="1" kern="1200" dirty="0">
                <a:solidFill>
                  <a:srgbClr val="760000"/>
                </a:solidFill>
                <a:cs typeface="+mn-cs"/>
              </a:rPr>
              <a:t>你是我的一切  </a:t>
            </a:r>
            <a:endParaRPr lang="en-US" altLang="zh-CN" sz="6000" b="1" kern="1200" dirty="0">
              <a:solidFill>
                <a:srgbClr val="7600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4800" b="1" kern="1200" dirty="0">
              <a:solidFill>
                <a:srgbClr val="FFFF00"/>
              </a:solidFill>
              <a:cs typeface="+mn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>
                <a:solidFill>
                  <a:srgbClr val="000000"/>
                </a:solidFill>
                <a:cs typeface="+mn-cs"/>
              </a:rPr>
              <a:t>You are My All in All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6000" b="1" kern="1200" dirty="0" smtClean="0">
                <a:solidFill>
                  <a:srgbClr val="FFFF00"/>
                </a:solidFill>
                <a:cs typeface="+mn-cs"/>
              </a:rPr>
              <a:t> </a:t>
            </a:r>
            <a:r>
              <a:rPr lang="en-US" altLang="zh-CN" sz="1600" b="1" kern="1200" dirty="0">
                <a:solidFill>
                  <a:srgbClr val="FFFFFF"/>
                </a:solidFill>
                <a:cs typeface="+mn-cs"/>
              </a:rPr>
              <a:t/>
            </a:r>
            <a:br>
              <a:rPr lang="en-US" altLang="zh-CN" sz="1600" b="1" kern="1200" dirty="0">
                <a:solidFill>
                  <a:srgbClr val="FFFFFF"/>
                </a:solidFill>
                <a:cs typeface="+mn-cs"/>
              </a:rPr>
            </a:br>
            <a:endParaRPr lang="en-US" altLang="en-US" sz="2400" kern="1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7510464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TW" sz="2400" kern="1200">
                <a:solidFill>
                  <a:srgbClr val="002060"/>
                </a:solidFill>
                <a:cs typeface="+mn-cs"/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18130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679575" y="381000"/>
            <a:ext cx="88392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耶稣神羔羊</a:t>
            </a:r>
            <a:br>
              <a:rPr lang="zh-CN" altLang="en-US" sz="6000" b="1">
                <a:solidFill>
                  <a:srgbClr val="760000"/>
                </a:solidFill>
              </a:rPr>
            </a:br>
            <a:r>
              <a:rPr lang="zh-CN" altLang="en-US" sz="6000" b="1">
                <a:solidFill>
                  <a:srgbClr val="760000"/>
                </a:solidFill>
              </a:rPr>
              <a:t> 配得大赞美  </a:t>
            </a:r>
            <a:r>
              <a:rPr lang="en-US" altLang="zh-CN" sz="6000" b="1">
                <a:solidFill>
                  <a:srgbClr val="760000"/>
                </a:solidFill>
              </a:rPr>
              <a:t>(x2)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Jesus, Lamb of God 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en-US" sz="4800" b="1">
                <a:solidFill>
                  <a:schemeClr val="bg1"/>
                </a:solidFill>
              </a:rPr>
              <a:t>worthy is Your name  (x2)</a:t>
            </a:r>
            <a:r>
              <a:rPr lang="zh-CN" altLang="en-US" sz="6000" b="1">
                <a:solidFill>
                  <a:srgbClr val="760000"/>
                </a:solidFill>
              </a:rPr>
              <a:t>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7510464" y="6319839"/>
            <a:ext cx="31886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  <p:extLst>
      <p:ext uri="{BB962C8B-B14F-4D97-AF65-F5344CB8AC3E}">
        <p14:creationId xmlns:p14="http://schemas.microsoft.com/office/powerpoint/2010/main" val="16848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8794</TotalTime>
  <Words>514</Words>
  <Application>Microsoft Office PowerPoint</Application>
  <PresentationFormat>Custom</PresentationFormat>
  <Paragraphs>130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自訂設計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454</cp:revision>
  <dcterms:created xsi:type="dcterms:W3CDTF">1999-09-19T02:56:02Z</dcterms:created>
  <dcterms:modified xsi:type="dcterms:W3CDTF">2025-03-10T01:56:56Z</dcterms:modified>
</cp:coreProperties>
</file>